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2" r:id="rId5"/>
  </p:sldMasterIdLst>
  <p:notesMasterIdLst>
    <p:notesMasterId r:id="rId13"/>
  </p:notesMasterIdLst>
  <p:handoutMasterIdLst>
    <p:handoutMasterId r:id="rId14"/>
  </p:handoutMasterIdLst>
  <p:sldIdLst>
    <p:sldId id="256" r:id="rId6"/>
    <p:sldId id="562" r:id="rId7"/>
    <p:sldId id="563" r:id="rId8"/>
    <p:sldId id="617" r:id="rId9"/>
    <p:sldId id="618" r:id="rId10"/>
    <p:sldId id="565" r:id="rId11"/>
    <p:sldId id="567" r:id="rId12"/>
  </p:sldIdLst>
  <p:sldSz cx="9144000" cy="5143500" type="screen16x9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8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5424" userDrawn="1">
          <p15:clr>
            <a:srgbClr val="A4A3A4"/>
          </p15:clr>
        </p15:guide>
        <p15:guide id="4" pos="360" userDrawn="1">
          <p15:clr>
            <a:srgbClr val="A4A3A4"/>
          </p15:clr>
        </p15:guide>
        <p15:guide id="5" orient="horz" pos="1692" userDrawn="1">
          <p15:clr>
            <a:srgbClr val="A4A3A4"/>
          </p15:clr>
        </p15:guide>
        <p15:guide id="6" orient="horz" pos="2100" userDrawn="1">
          <p15:clr>
            <a:srgbClr val="A4A3A4"/>
          </p15:clr>
        </p15:guide>
        <p15:guide id="7" pos="38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7352" userDrawn="1">
          <p15:clr>
            <a:srgbClr val="A4A3A4"/>
          </p15:clr>
        </p15:guide>
        <p15:guide id="2" pos="228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5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5400"/>
    <a:srgbClr val="497629"/>
    <a:srgbClr val="8F9295"/>
    <a:srgbClr val="000000"/>
    <a:srgbClr val="003300"/>
    <a:srgbClr val="006600"/>
    <a:srgbClr val="339933"/>
    <a:srgbClr val="E60000"/>
    <a:srgbClr val="FF0101"/>
    <a:srgbClr val="EB78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D1CF66-3F69-4CB2-A7FB-8FDFBFB4B663}" v="14" dt="2022-07-04T14:58:54.1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4132" autoAdjust="0"/>
  </p:normalViewPr>
  <p:slideViewPr>
    <p:cSldViewPr snapToGrid="0">
      <p:cViewPr varScale="1">
        <p:scale>
          <a:sx n="100" d="100"/>
          <a:sy n="100" d="100"/>
        </p:scale>
        <p:origin x="2214" y="84"/>
      </p:cViewPr>
      <p:guideLst>
        <p:guide orient="horz" pos="828"/>
        <p:guide pos="2880"/>
        <p:guide pos="5424"/>
        <p:guide pos="360"/>
        <p:guide orient="horz" pos="1692"/>
        <p:guide orient="horz" pos="210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3480" y="-115"/>
      </p:cViewPr>
      <p:guideLst>
        <p:guide orient="horz" pos="7352"/>
        <p:guide pos="22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lumpton, William M." userId="S::wplumpton@gfnet.com::be0b4765-8e2b-41a4-9fe7-cd3428e74583" providerId="AD" clId="Web-{DEBF75CE-E0D0-A993-DC23-757A42951A95}"/>
    <pc:docChg chg="modSld">
      <pc:chgData name="Plumpton, William M." userId="S::wplumpton@gfnet.com::be0b4765-8e2b-41a4-9fe7-cd3428e74583" providerId="AD" clId="Web-{DEBF75CE-E0D0-A993-DC23-757A42951A95}" dt="2020-10-15T14:17:13.831" v="0" actId="1076"/>
      <pc:docMkLst>
        <pc:docMk/>
      </pc:docMkLst>
      <pc:sldChg chg="modSp">
        <pc:chgData name="Plumpton, William M." userId="S::wplumpton@gfnet.com::be0b4765-8e2b-41a4-9fe7-cd3428e74583" providerId="AD" clId="Web-{DEBF75CE-E0D0-A993-DC23-757A42951A95}" dt="2020-10-15T14:17:13.831" v="0" actId="1076"/>
        <pc:sldMkLst>
          <pc:docMk/>
          <pc:sldMk cId="200889349" sldId="256"/>
        </pc:sldMkLst>
        <pc:spChg chg="mod">
          <ac:chgData name="Plumpton, William M." userId="S::wplumpton@gfnet.com::be0b4765-8e2b-41a4-9fe7-cd3428e74583" providerId="AD" clId="Web-{DEBF75CE-E0D0-A993-DC23-757A42951A95}" dt="2020-10-15T14:17:13.831" v="0" actId="1076"/>
          <ac:spMkLst>
            <pc:docMk/>
            <pc:sldMk cId="200889349" sldId="256"/>
            <ac:spMk id="2" creationId="{00000000-0000-0000-0000-000000000000}"/>
          </ac:spMkLst>
        </pc:spChg>
      </pc:sldChg>
    </pc:docChg>
  </pc:docChgLst>
  <pc:docChgLst>
    <pc:chgData name="Plumpton, William M." userId="be0b4765-8e2b-41a4-9fe7-cd3428e74583" providerId="ADAL" clId="{A9825E7F-5F65-47B6-BAC7-8D95DC2A7422}"/>
    <pc:docChg chg="custSel modSld">
      <pc:chgData name="Plumpton, William M." userId="be0b4765-8e2b-41a4-9fe7-cd3428e74583" providerId="ADAL" clId="{A9825E7F-5F65-47B6-BAC7-8D95DC2A7422}" dt="2022-07-05T12:03:27.693" v="70" actId="20577"/>
      <pc:docMkLst>
        <pc:docMk/>
      </pc:docMkLst>
      <pc:sldChg chg="modSp mod modNotesTx">
        <pc:chgData name="Plumpton, William M." userId="be0b4765-8e2b-41a4-9fe7-cd3428e74583" providerId="ADAL" clId="{A9825E7F-5F65-47B6-BAC7-8D95DC2A7422}" dt="2022-07-05T11:58:23.662" v="58" actId="1076"/>
        <pc:sldMkLst>
          <pc:docMk/>
          <pc:sldMk cId="200889349" sldId="256"/>
        </pc:sldMkLst>
        <pc:spChg chg="mod">
          <ac:chgData name="Plumpton, William M." userId="be0b4765-8e2b-41a4-9fe7-cd3428e74583" providerId="ADAL" clId="{A9825E7F-5F65-47B6-BAC7-8D95DC2A7422}" dt="2022-07-05T11:58:23.662" v="58" actId="1076"/>
          <ac:spMkLst>
            <pc:docMk/>
            <pc:sldMk cId="200889349" sldId="256"/>
            <ac:spMk id="2" creationId="{00000000-0000-0000-0000-000000000000}"/>
          </ac:spMkLst>
        </pc:spChg>
      </pc:sldChg>
      <pc:sldChg chg="modNotesTx">
        <pc:chgData name="Plumpton, William M." userId="be0b4765-8e2b-41a4-9fe7-cd3428e74583" providerId="ADAL" clId="{A9825E7F-5F65-47B6-BAC7-8D95DC2A7422}" dt="2022-07-04T15:05:03.362" v="1" actId="6549"/>
        <pc:sldMkLst>
          <pc:docMk/>
          <pc:sldMk cId="957206573" sldId="562"/>
        </pc:sldMkLst>
      </pc:sldChg>
      <pc:sldChg chg="modNotesTx">
        <pc:chgData name="Plumpton, William M." userId="be0b4765-8e2b-41a4-9fe7-cd3428e74583" providerId="ADAL" clId="{A9825E7F-5F65-47B6-BAC7-8D95DC2A7422}" dt="2022-07-04T15:05:09.816" v="2" actId="6549"/>
        <pc:sldMkLst>
          <pc:docMk/>
          <pc:sldMk cId="1374217954" sldId="563"/>
        </pc:sldMkLst>
      </pc:sldChg>
      <pc:sldChg chg="modNotesTx">
        <pc:chgData name="Plumpton, William M." userId="be0b4765-8e2b-41a4-9fe7-cd3428e74583" providerId="ADAL" clId="{A9825E7F-5F65-47B6-BAC7-8D95DC2A7422}" dt="2022-07-04T15:05:20.120" v="5" actId="6549"/>
        <pc:sldMkLst>
          <pc:docMk/>
          <pc:sldMk cId="2817320036" sldId="565"/>
        </pc:sldMkLst>
      </pc:sldChg>
      <pc:sldChg chg="modNotesTx">
        <pc:chgData name="Plumpton, William M." userId="be0b4765-8e2b-41a4-9fe7-cd3428e74583" providerId="ADAL" clId="{A9825E7F-5F65-47B6-BAC7-8D95DC2A7422}" dt="2022-07-04T15:05:25.660" v="6" actId="6549"/>
        <pc:sldMkLst>
          <pc:docMk/>
          <pc:sldMk cId="3667139141" sldId="567"/>
        </pc:sldMkLst>
      </pc:sldChg>
      <pc:sldChg chg="modSp mod modNotesTx">
        <pc:chgData name="Plumpton, William M." userId="be0b4765-8e2b-41a4-9fe7-cd3428e74583" providerId="ADAL" clId="{A9825E7F-5F65-47B6-BAC7-8D95DC2A7422}" dt="2022-07-05T12:03:21.042" v="68" actId="20577"/>
        <pc:sldMkLst>
          <pc:docMk/>
          <pc:sldMk cId="4141011026" sldId="617"/>
        </pc:sldMkLst>
        <pc:spChg chg="mod">
          <ac:chgData name="Plumpton, William M." userId="be0b4765-8e2b-41a4-9fe7-cd3428e74583" providerId="ADAL" clId="{A9825E7F-5F65-47B6-BAC7-8D95DC2A7422}" dt="2022-07-04T15:06:19.730" v="20" actId="20577"/>
          <ac:spMkLst>
            <pc:docMk/>
            <pc:sldMk cId="4141011026" sldId="617"/>
            <ac:spMk id="2" creationId="{83DD2439-3546-418C-BED0-999C504F8E1A}"/>
          </ac:spMkLst>
        </pc:spChg>
        <pc:spChg chg="mod">
          <ac:chgData name="Plumpton, William M." userId="be0b4765-8e2b-41a4-9fe7-cd3428e74583" providerId="ADAL" clId="{A9825E7F-5F65-47B6-BAC7-8D95DC2A7422}" dt="2022-07-05T12:03:21.042" v="68" actId="20577"/>
          <ac:spMkLst>
            <pc:docMk/>
            <pc:sldMk cId="4141011026" sldId="617"/>
            <ac:spMk id="3" creationId="{93626445-B645-4AAA-9D0F-8756D28E4145}"/>
          </ac:spMkLst>
        </pc:spChg>
      </pc:sldChg>
      <pc:sldChg chg="modSp mod modNotesTx">
        <pc:chgData name="Plumpton, William M." userId="be0b4765-8e2b-41a4-9fe7-cd3428e74583" providerId="ADAL" clId="{A9825E7F-5F65-47B6-BAC7-8D95DC2A7422}" dt="2022-07-05T12:03:27.693" v="70" actId="20577"/>
        <pc:sldMkLst>
          <pc:docMk/>
          <pc:sldMk cId="733843824" sldId="618"/>
        </pc:sldMkLst>
        <pc:spChg chg="mod">
          <ac:chgData name="Plumpton, William M." userId="be0b4765-8e2b-41a4-9fe7-cd3428e74583" providerId="ADAL" clId="{A9825E7F-5F65-47B6-BAC7-8D95DC2A7422}" dt="2022-07-05T12:03:27.693" v="70" actId="20577"/>
          <ac:spMkLst>
            <pc:docMk/>
            <pc:sldMk cId="733843824" sldId="618"/>
            <ac:spMk id="3" creationId="{A067C2AD-B35F-4FF3-A287-BABE27C6BD93}"/>
          </ac:spMkLst>
        </pc:spChg>
      </pc:sldChg>
    </pc:docChg>
  </pc:docChgLst>
  <pc:docChgLst>
    <pc:chgData name="Plumpton, William M." userId="be0b4765-8e2b-41a4-9fe7-cd3428e74583" providerId="ADAL" clId="{EBD1CF66-3F69-4CB2-A7FB-8FDFBFB4B663}"/>
    <pc:docChg chg="custSel addSld delSld modSld">
      <pc:chgData name="Plumpton, William M." userId="be0b4765-8e2b-41a4-9fe7-cd3428e74583" providerId="ADAL" clId="{EBD1CF66-3F69-4CB2-A7FB-8FDFBFB4B663}" dt="2022-07-04T15:02:53.025" v="6219" actId="255"/>
      <pc:docMkLst>
        <pc:docMk/>
      </pc:docMkLst>
      <pc:sldChg chg="modSp mod modNotesTx">
        <pc:chgData name="Plumpton, William M." userId="be0b4765-8e2b-41a4-9fe7-cd3428e74583" providerId="ADAL" clId="{EBD1CF66-3F69-4CB2-A7FB-8FDFBFB4B663}" dt="2022-07-04T13:42:42.421" v="507" actId="20577"/>
        <pc:sldMkLst>
          <pc:docMk/>
          <pc:sldMk cId="200889349" sldId="256"/>
        </pc:sldMkLst>
        <pc:spChg chg="mod">
          <ac:chgData name="Plumpton, William M." userId="be0b4765-8e2b-41a4-9fe7-cd3428e74583" providerId="ADAL" clId="{EBD1CF66-3F69-4CB2-A7FB-8FDFBFB4B663}" dt="2022-07-04T13:39:01.397" v="83" actId="1076"/>
          <ac:spMkLst>
            <pc:docMk/>
            <pc:sldMk cId="200889349" sldId="256"/>
            <ac:spMk id="2" creationId="{00000000-0000-0000-0000-000000000000}"/>
          </ac:spMkLst>
        </pc:spChg>
      </pc:sldChg>
      <pc:sldChg chg="del mod modShow">
        <pc:chgData name="Plumpton, William M." userId="be0b4765-8e2b-41a4-9fe7-cd3428e74583" providerId="ADAL" clId="{EBD1CF66-3F69-4CB2-A7FB-8FDFBFB4B663}" dt="2022-07-04T13:42:52.387" v="509" actId="47"/>
        <pc:sldMkLst>
          <pc:docMk/>
          <pc:sldMk cId="3348643594" sldId="546"/>
        </pc:sldMkLst>
      </pc:sldChg>
      <pc:sldChg chg="del mod modShow">
        <pc:chgData name="Plumpton, William M." userId="be0b4765-8e2b-41a4-9fe7-cd3428e74583" providerId="ADAL" clId="{EBD1CF66-3F69-4CB2-A7FB-8FDFBFB4B663}" dt="2022-07-04T13:42:55.729" v="511" actId="47"/>
        <pc:sldMkLst>
          <pc:docMk/>
          <pc:sldMk cId="3118953332" sldId="550"/>
        </pc:sldMkLst>
      </pc:sldChg>
      <pc:sldChg chg="del mod modShow">
        <pc:chgData name="Plumpton, William M." userId="be0b4765-8e2b-41a4-9fe7-cd3428e74583" providerId="ADAL" clId="{EBD1CF66-3F69-4CB2-A7FB-8FDFBFB4B663}" dt="2022-07-04T13:42:53.621" v="510" actId="47"/>
        <pc:sldMkLst>
          <pc:docMk/>
          <pc:sldMk cId="3903589885" sldId="552"/>
        </pc:sldMkLst>
      </pc:sldChg>
      <pc:sldChg chg="del mod modShow">
        <pc:chgData name="Plumpton, William M." userId="be0b4765-8e2b-41a4-9fe7-cd3428e74583" providerId="ADAL" clId="{EBD1CF66-3F69-4CB2-A7FB-8FDFBFB4B663}" dt="2022-07-04T13:42:59.807" v="512" actId="47"/>
        <pc:sldMkLst>
          <pc:docMk/>
          <pc:sldMk cId="4089016531" sldId="553"/>
        </pc:sldMkLst>
      </pc:sldChg>
      <pc:sldChg chg="del mod modShow">
        <pc:chgData name="Plumpton, William M." userId="be0b4765-8e2b-41a4-9fe7-cd3428e74583" providerId="ADAL" clId="{EBD1CF66-3F69-4CB2-A7FB-8FDFBFB4B663}" dt="2022-07-04T13:43:00.530" v="513" actId="47"/>
        <pc:sldMkLst>
          <pc:docMk/>
          <pc:sldMk cId="2055123780" sldId="554"/>
        </pc:sldMkLst>
      </pc:sldChg>
      <pc:sldChg chg="del mod modShow">
        <pc:chgData name="Plumpton, William M." userId="be0b4765-8e2b-41a4-9fe7-cd3428e74583" providerId="ADAL" clId="{EBD1CF66-3F69-4CB2-A7FB-8FDFBFB4B663}" dt="2022-07-04T13:43:02.023" v="514" actId="47"/>
        <pc:sldMkLst>
          <pc:docMk/>
          <pc:sldMk cId="1979659728" sldId="555"/>
        </pc:sldMkLst>
      </pc:sldChg>
      <pc:sldChg chg="del mod modShow">
        <pc:chgData name="Plumpton, William M." userId="be0b4765-8e2b-41a4-9fe7-cd3428e74583" providerId="ADAL" clId="{EBD1CF66-3F69-4CB2-A7FB-8FDFBFB4B663}" dt="2022-07-04T13:43:10.965" v="515" actId="47"/>
        <pc:sldMkLst>
          <pc:docMk/>
          <pc:sldMk cId="310540354" sldId="556"/>
        </pc:sldMkLst>
      </pc:sldChg>
      <pc:sldChg chg="del mod modShow">
        <pc:chgData name="Plumpton, William M." userId="be0b4765-8e2b-41a4-9fe7-cd3428e74583" providerId="ADAL" clId="{EBD1CF66-3F69-4CB2-A7FB-8FDFBFB4B663}" dt="2022-07-04T13:43:11.833" v="516" actId="47"/>
        <pc:sldMkLst>
          <pc:docMk/>
          <pc:sldMk cId="1503097963" sldId="557"/>
        </pc:sldMkLst>
      </pc:sldChg>
      <pc:sldChg chg="del mod modShow">
        <pc:chgData name="Plumpton, William M." userId="be0b4765-8e2b-41a4-9fe7-cd3428e74583" providerId="ADAL" clId="{EBD1CF66-3F69-4CB2-A7FB-8FDFBFB4B663}" dt="2022-07-04T13:43:13.298" v="517" actId="47"/>
        <pc:sldMkLst>
          <pc:docMk/>
          <pc:sldMk cId="2140680950" sldId="559"/>
        </pc:sldMkLst>
      </pc:sldChg>
      <pc:sldChg chg="del mod modShow">
        <pc:chgData name="Plumpton, William M." userId="be0b4765-8e2b-41a4-9fe7-cd3428e74583" providerId="ADAL" clId="{EBD1CF66-3F69-4CB2-A7FB-8FDFBFB4B663}" dt="2022-07-04T13:43:14.626" v="518" actId="47"/>
        <pc:sldMkLst>
          <pc:docMk/>
          <pc:sldMk cId="85675278" sldId="560"/>
        </pc:sldMkLst>
      </pc:sldChg>
      <pc:sldChg chg="modNotesTx">
        <pc:chgData name="Plumpton, William M." userId="be0b4765-8e2b-41a4-9fe7-cd3428e74583" providerId="ADAL" clId="{EBD1CF66-3F69-4CB2-A7FB-8FDFBFB4B663}" dt="2022-07-04T13:46:40.866" v="895" actId="6549"/>
        <pc:sldMkLst>
          <pc:docMk/>
          <pc:sldMk cId="957206573" sldId="562"/>
        </pc:sldMkLst>
      </pc:sldChg>
      <pc:sldChg chg="modNotesTx">
        <pc:chgData name="Plumpton, William M." userId="be0b4765-8e2b-41a4-9fe7-cd3428e74583" providerId="ADAL" clId="{EBD1CF66-3F69-4CB2-A7FB-8FDFBFB4B663}" dt="2022-07-04T15:00:28.160" v="6188" actId="255"/>
        <pc:sldMkLst>
          <pc:docMk/>
          <pc:sldMk cId="1374217954" sldId="563"/>
        </pc:sldMkLst>
      </pc:sldChg>
      <pc:sldChg chg="modNotesTx">
        <pc:chgData name="Plumpton, William M." userId="be0b4765-8e2b-41a4-9fe7-cd3428e74583" providerId="ADAL" clId="{EBD1CF66-3F69-4CB2-A7FB-8FDFBFB4B663}" dt="2022-07-04T15:02:53.025" v="6219" actId="255"/>
        <pc:sldMkLst>
          <pc:docMk/>
          <pc:sldMk cId="2817320036" sldId="565"/>
        </pc:sldMkLst>
      </pc:sldChg>
      <pc:sldChg chg="modNotesTx">
        <pc:chgData name="Plumpton, William M." userId="be0b4765-8e2b-41a4-9fe7-cd3428e74583" providerId="ADAL" clId="{EBD1CF66-3F69-4CB2-A7FB-8FDFBFB4B663}" dt="2022-07-04T15:00:42.494" v="6190" actId="255"/>
        <pc:sldMkLst>
          <pc:docMk/>
          <pc:sldMk cId="3667139141" sldId="567"/>
        </pc:sldMkLst>
      </pc:sldChg>
      <pc:sldChg chg="del">
        <pc:chgData name="Plumpton, William M." userId="be0b4765-8e2b-41a4-9fe7-cd3428e74583" providerId="ADAL" clId="{EBD1CF66-3F69-4CB2-A7FB-8FDFBFB4B663}" dt="2022-07-04T14:14:33.227" v="2392" actId="47"/>
        <pc:sldMkLst>
          <pc:docMk/>
          <pc:sldMk cId="2973030437" sldId="568"/>
        </pc:sldMkLst>
      </pc:sldChg>
      <pc:sldChg chg="del">
        <pc:chgData name="Plumpton, William M." userId="be0b4765-8e2b-41a4-9fe7-cd3428e74583" providerId="ADAL" clId="{EBD1CF66-3F69-4CB2-A7FB-8FDFBFB4B663}" dt="2022-07-04T14:14:34.360" v="2393" actId="47"/>
        <pc:sldMkLst>
          <pc:docMk/>
          <pc:sldMk cId="3582223767" sldId="569"/>
        </pc:sldMkLst>
      </pc:sldChg>
      <pc:sldChg chg="del">
        <pc:chgData name="Plumpton, William M." userId="be0b4765-8e2b-41a4-9fe7-cd3428e74583" providerId="ADAL" clId="{EBD1CF66-3F69-4CB2-A7FB-8FDFBFB4B663}" dt="2022-07-04T14:15:05.826" v="2431" actId="47"/>
        <pc:sldMkLst>
          <pc:docMk/>
          <pc:sldMk cId="3597598965" sldId="570"/>
        </pc:sldMkLst>
      </pc:sldChg>
      <pc:sldChg chg="del">
        <pc:chgData name="Plumpton, William M." userId="be0b4765-8e2b-41a4-9fe7-cd3428e74583" providerId="ADAL" clId="{EBD1CF66-3F69-4CB2-A7FB-8FDFBFB4B663}" dt="2022-07-04T14:15:02.798" v="2430" actId="47"/>
        <pc:sldMkLst>
          <pc:docMk/>
          <pc:sldMk cId="1491891777" sldId="571"/>
        </pc:sldMkLst>
      </pc:sldChg>
      <pc:sldChg chg="del">
        <pc:chgData name="Plumpton, William M." userId="be0b4765-8e2b-41a4-9fe7-cd3428e74583" providerId="ADAL" clId="{EBD1CF66-3F69-4CB2-A7FB-8FDFBFB4B663}" dt="2022-07-04T14:15:02.640" v="2429" actId="47"/>
        <pc:sldMkLst>
          <pc:docMk/>
          <pc:sldMk cId="3295354162" sldId="572"/>
        </pc:sldMkLst>
      </pc:sldChg>
      <pc:sldChg chg="del">
        <pc:chgData name="Plumpton, William M." userId="be0b4765-8e2b-41a4-9fe7-cd3428e74583" providerId="ADAL" clId="{EBD1CF66-3F69-4CB2-A7FB-8FDFBFB4B663}" dt="2022-07-04T14:15:02.476" v="2428" actId="47"/>
        <pc:sldMkLst>
          <pc:docMk/>
          <pc:sldMk cId="1217818208" sldId="573"/>
        </pc:sldMkLst>
      </pc:sldChg>
      <pc:sldChg chg="del">
        <pc:chgData name="Plumpton, William M." userId="be0b4765-8e2b-41a4-9fe7-cd3428e74583" providerId="ADAL" clId="{EBD1CF66-3F69-4CB2-A7FB-8FDFBFB4B663}" dt="2022-07-04T14:15:02.296" v="2427" actId="47"/>
        <pc:sldMkLst>
          <pc:docMk/>
          <pc:sldMk cId="1477036647" sldId="574"/>
        </pc:sldMkLst>
      </pc:sldChg>
      <pc:sldChg chg="del">
        <pc:chgData name="Plumpton, William M." userId="be0b4765-8e2b-41a4-9fe7-cd3428e74583" providerId="ADAL" clId="{EBD1CF66-3F69-4CB2-A7FB-8FDFBFB4B663}" dt="2022-07-04T14:15:02.120" v="2426" actId="47"/>
        <pc:sldMkLst>
          <pc:docMk/>
          <pc:sldMk cId="4178486928" sldId="575"/>
        </pc:sldMkLst>
      </pc:sldChg>
      <pc:sldChg chg="del">
        <pc:chgData name="Plumpton, William M." userId="be0b4765-8e2b-41a4-9fe7-cd3428e74583" providerId="ADAL" clId="{EBD1CF66-3F69-4CB2-A7FB-8FDFBFB4B663}" dt="2022-07-04T14:15:01.572" v="2425" actId="47"/>
        <pc:sldMkLst>
          <pc:docMk/>
          <pc:sldMk cId="1216497139" sldId="576"/>
        </pc:sldMkLst>
      </pc:sldChg>
      <pc:sldChg chg="del">
        <pc:chgData name="Plumpton, William M." userId="be0b4765-8e2b-41a4-9fe7-cd3428e74583" providerId="ADAL" clId="{EBD1CF66-3F69-4CB2-A7FB-8FDFBFB4B663}" dt="2022-07-04T14:15:00.604" v="2424" actId="47"/>
        <pc:sldMkLst>
          <pc:docMk/>
          <pc:sldMk cId="3658339271" sldId="577"/>
        </pc:sldMkLst>
      </pc:sldChg>
      <pc:sldChg chg="del">
        <pc:chgData name="Plumpton, William M." userId="be0b4765-8e2b-41a4-9fe7-cd3428e74583" providerId="ADAL" clId="{EBD1CF66-3F69-4CB2-A7FB-8FDFBFB4B663}" dt="2022-07-04T14:15:00.428" v="2423" actId="47"/>
        <pc:sldMkLst>
          <pc:docMk/>
          <pc:sldMk cId="2964183291" sldId="578"/>
        </pc:sldMkLst>
      </pc:sldChg>
      <pc:sldChg chg="del">
        <pc:chgData name="Plumpton, William M." userId="be0b4765-8e2b-41a4-9fe7-cd3428e74583" providerId="ADAL" clId="{EBD1CF66-3F69-4CB2-A7FB-8FDFBFB4B663}" dt="2022-07-04T14:15:00.249" v="2422" actId="47"/>
        <pc:sldMkLst>
          <pc:docMk/>
          <pc:sldMk cId="3898592615" sldId="579"/>
        </pc:sldMkLst>
      </pc:sldChg>
      <pc:sldChg chg="del">
        <pc:chgData name="Plumpton, William M." userId="be0b4765-8e2b-41a4-9fe7-cd3428e74583" providerId="ADAL" clId="{EBD1CF66-3F69-4CB2-A7FB-8FDFBFB4B663}" dt="2022-07-04T14:14:59.596" v="2421" actId="47"/>
        <pc:sldMkLst>
          <pc:docMk/>
          <pc:sldMk cId="694732557" sldId="580"/>
        </pc:sldMkLst>
      </pc:sldChg>
      <pc:sldChg chg="del">
        <pc:chgData name="Plumpton, William M." userId="be0b4765-8e2b-41a4-9fe7-cd3428e74583" providerId="ADAL" clId="{EBD1CF66-3F69-4CB2-A7FB-8FDFBFB4B663}" dt="2022-07-04T14:14:59.469" v="2420" actId="47"/>
        <pc:sldMkLst>
          <pc:docMk/>
          <pc:sldMk cId="3467412695" sldId="581"/>
        </pc:sldMkLst>
      </pc:sldChg>
      <pc:sldChg chg="del">
        <pc:chgData name="Plumpton, William M." userId="be0b4765-8e2b-41a4-9fe7-cd3428e74583" providerId="ADAL" clId="{EBD1CF66-3F69-4CB2-A7FB-8FDFBFB4B663}" dt="2022-07-04T14:14:59.314" v="2419" actId="47"/>
        <pc:sldMkLst>
          <pc:docMk/>
          <pc:sldMk cId="2002106812" sldId="582"/>
        </pc:sldMkLst>
      </pc:sldChg>
      <pc:sldChg chg="del">
        <pc:chgData name="Plumpton, William M." userId="be0b4765-8e2b-41a4-9fe7-cd3428e74583" providerId="ADAL" clId="{EBD1CF66-3F69-4CB2-A7FB-8FDFBFB4B663}" dt="2022-07-04T14:14:59.164" v="2418" actId="47"/>
        <pc:sldMkLst>
          <pc:docMk/>
          <pc:sldMk cId="2260635209" sldId="583"/>
        </pc:sldMkLst>
      </pc:sldChg>
      <pc:sldChg chg="del">
        <pc:chgData name="Plumpton, William M." userId="be0b4765-8e2b-41a4-9fe7-cd3428e74583" providerId="ADAL" clId="{EBD1CF66-3F69-4CB2-A7FB-8FDFBFB4B663}" dt="2022-07-04T14:14:58.965" v="2417" actId="47"/>
        <pc:sldMkLst>
          <pc:docMk/>
          <pc:sldMk cId="708288185" sldId="584"/>
        </pc:sldMkLst>
      </pc:sldChg>
      <pc:sldChg chg="del">
        <pc:chgData name="Plumpton, William M." userId="be0b4765-8e2b-41a4-9fe7-cd3428e74583" providerId="ADAL" clId="{EBD1CF66-3F69-4CB2-A7FB-8FDFBFB4B663}" dt="2022-07-04T14:14:56.703" v="2415" actId="47"/>
        <pc:sldMkLst>
          <pc:docMk/>
          <pc:sldMk cId="2606655195" sldId="586"/>
        </pc:sldMkLst>
      </pc:sldChg>
      <pc:sldChg chg="del">
        <pc:chgData name="Plumpton, William M." userId="be0b4765-8e2b-41a4-9fe7-cd3428e74583" providerId="ADAL" clId="{EBD1CF66-3F69-4CB2-A7FB-8FDFBFB4B663}" dt="2022-07-04T14:14:56.466" v="2414" actId="47"/>
        <pc:sldMkLst>
          <pc:docMk/>
          <pc:sldMk cId="823934335" sldId="587"/>
        </pc:sldMkLst>
      </pc:sldChg>
      <pc:sldChg chg="del">
        <pc:chgData name="Plumpton, William M." userId="be0b4765-8e2b-41a4-9fe7-cd3428e74583" providerId="ADAL" clId="{EBD1CF66-3F69-4CB2-A7FB-8FDFBFB4B663}" dt="2022-07-04T14:14:55.824" v="2412" actId="47"/>
        <pc:sldMkLst>
          <pc:docMk/>
          <pc:sldMk cId="313023410" sldId="588"/>
        </pc:sldMkLst>
      </pc:sldChg>
      <pc:sldChg chg="del">
        <pc:chgData name="Plumpton, William M." userId="be0b4765-8e2b-41a4-9fe7-cd3428e74583" providerId="ADAL" clId="{EBD1CF66-3F69-4CB2-A7FB-8FDFBFB4B663}" dt="2022-07-04T14:14:55.306" v="2410" actId="47"/>
        <pc:sldMkLst>
          <pc:docMk/>
          <pc:sldMk cId="2266120868" sldId="591"/>
        </pc:sldMkLst>
      </pc:sldChg>
      <pc:sldChg chg="del">
        <pc:chgData name="Plumpton, William M." userId="be0b4765-8e2b-41a4-9fe7-cd3428e74583" providerId="ADAL" clId="{EBD1CF66-3F69-4CB2-A7FB-8FDFBFB4B663}" dt="2022-07-04T14:14:55.146" v="2409" actId="47"/>
        <pc:sldMkLst>
          <pc:docMk/>
          <pc:sldMk cId="1112783674" sldId="592"/>
        </pc:sldMkLst>
      </pc:sldChg>
      <pc:sldChg chg="del">
        <pc:chgData name="Plumpton, William M." userId="be0b4765-8e2b-41a4-9fe7-cd3428e74583" providerId="ADAL" clId="{EBD1CF66-3F69-4CB2-A7FB-8FDFBFB4B663}" dt="2022-07-04T14:14:54.819" v="2407" actId="47"/>
        <pc:sldMkLst>
          <pc:docMk/>
          <pc:sldMk cId="2592686604" sldId="594"/>
        </pc:sldMkLst>
      </pc:sldChg>
      <pc:sldChg chg="del">
        <pc:chgData name="Plumpton, William M." userId="be0b4765-8e2b-41a4-9fe7-cd3428e74583" providerId="ADAL" clId="{EBD1CF66-3F69-4CB2-A7FB-8FDFBFB4B663}" dt="2022-07-04T14:14:54.473" v="2405" actId="47"/>
        <pc:sldMkLst>
          <pc:docMk/>
          <pc:sldMk cId="2093687839" sldId="596"/>
        </pc:sldMkLst>
      </pc:sldChg>
      <pc:sldChg chg="del">
        <pc:chgData name="Plumpton, William M." userId="be0b4765-8e2b-41a4-9fe7-cd3428e74583" providerId="ADAL" clId="{EBD1CF66-3F69-4CB2-A7FB-8FDFBFB4B663}" dt="2022-07-04T14:14:52.409" v="2403" actId="47"/>
        <pc:sldMkLst>
          <pc:docMk/>
          <pc:sldMk cId="1905743079" sldId="597"/>
        </pc:sldMkLst>
      </pc:sldChg>
      <pc:sldChg chg="del">
        <pc:chgData name="Plumpton, William M." userId="be0b4765-8e2b-41a4-9fe7-cd3428e74583" providerId="ADAL" clId="{EBD1CF66-3F69-4CB2-A7FB-8FDFBFB4B663}" dt="2022-07-04T14:14:47.066" v="2402" actId="47"/>
        <pc:sldMkLst>
          <pc:docMk/>
          <pc:sldMk cId="3699496332" sldId="600"/>
        </pc:sldMkLst>
      </pc:sldChg>
      <pc:sldChg chg="del">
        <pc:chgData name="Plumpton, William M." userId="be0b4765-8e2b-41a4-9fe7-cd3428e74583" providerId="ADAL" clId="{EBD1CF66-3F69-4CB2-A7FB-8FDFBFB4B663}" dt="2022-07-04T14:14:46.893" v="2401" actId="47"/>
        <pc:sldMkLst>
          <pc:docMk/>
          <pc:sldMk cId="3749304284" sldId="602"/>
        </pc:sldMkLst>
      </pc:sldChg>
      <pc:sldChg chg="del">
        <pc:chgData name="Plumpton, William M." userId="be0b4765-8e2b-41a4-9fe7-cd3428e74583" providerId="ADAL" clId="{EBD1CF66-3F69-4CB2-A7FB-8FDFBFB4B663}" dt="2022-07-04T14:14:46.686" v="2400" actId="47"/>
        <pc:sldMkLst>
          <pc:docMk/>
          <pc:sldMk cId="998390412" sldId="603"/>
        </pc:sldMkLst>
      </pc:sldChg>
      <pc:sldChg chg="del">
        <pc:chgData name="Plumpton, William M." userId="be0b4765-8e2b-41a4-9fe7-cd3428e74583" providerId="ADAL" clId="{EBD1CF66-3F69-4CB2-A7FB-8FDFBFB4B663}" dt="2022-07-04T14:14:46.521" v="2399" actId="47"/>
        <pc:sldMkLst>
          <pc:docMk/>
          <pc:sldMk cId="3312470814" sldId="604"/>
        </pc:sldMkLst>
      </pc:sldChg>
      <pc:sldChg chg="del">
        <pc:chgData name="Plumpton, William M." userId="be0b4765-8e2b-41a4-9fe7-cd3428e74583" providerId="ADAL" clId="{EBD1CF66-3F69-4CB2-A7FB-8FDFBFB4B663}" dt="2022-07-04T14:14:46.361" v="2398" actId="47"/>
        <pc:sldMkLst>
          <pc:docMk/>
          <pc:sldMk cId="1619538248" sldId="605"/>
        </pc:sldMkLst>
      </pc:sldChg>
      <pc:sldChg chg="del">
        <pc:chgData name="Plumpton, William M." userId="be0b4765-8e2b-41a4-9fe7-cd3428e74583" providerId="ADAL" clId="{EBD1CF66-3F69-4CB2-A7FB-8FDFBFB4B663}" dt="2022-07-04T14:14:46.189" v="2397" actId="47"/>
        <pc:sldMkLst>
          <pc:docMk/>
          <pc:sldMk cId="779856264" sldId="606"/>
        </pc:sldMkLst>
      </pc:sldChg>
      <pc:sldChg chg="del">
        <pc:chgData name="Plumpton, William M." userId="be0b4765-8e2b-41a4-9fe7-cd3428e74583" providerId="ADAL" clId="{EBD1CF66-3F69-4CB2-A7FB-8FDFBFB4B663}" dt="2022-07-04T14:14:45.767" v="2395" actId="47"/>
        <pc:sldMkLst>
          <pc:docMk/>
          <pc:sldMk cId="536738667" sldId="608"/>
        </pc:sldMkLst>
      </pc:sldChg>
      <pc:sldChg chg="del">
        <pc:chgData name="Plumpton, William M." userId="be0b4765-8e2b-41a4-9fe7-cd3428e74583" providerId="ADAL" clId="{EBD1CF66-3F69-4CB2-A7FB-8FDFBFB4B663}" dt="2022-07-04T14:14:56.919" v="2416" actId="47"/>
        <pc:sldMkLst>
          <pc:docMk/>
          <pc:sldMk cId="1201175724" sldId="609"/>
        </pc:sldMkLst>
      </pc:sldChg>
      <pc:sldChg chg="del">
        <pc:chgData name="Plumpton, William M." userId="be0b4765-8e2b-41a4-9fe7-cd3428e74583" providerId="ADAL" clId="{EBD1CF66-3F69-4CB2-A7FB-8FDFBFB4B663}" dt="2022-07-04T14:14:56.181" v="2413" actId="47"/>
        <pc:sldMkLst>
          <pc:docMk/>
          <pc:sldMk cId="2089166374" sldId="610"/>
        </pc:sldMkLst>
      </pc:sldChg>
      <pc:sldChg chg="del">
        <pc:chgData name="Plumpton, William M." userId="be0b4765-8e2b-41a4-9fe7-cd3428e74583" providerId="ADAL" clId="{EBD1CF66-3F69-4CB2-A7FB-8FDFBFB4B663}" dt="2022-07-04T14:14:54.987" v="2408" actId="47"/>
        <pc:sldMkLst>
          <pc:docMk/>
          <pc:sldMk cId="4188308231" sldId="611"/>
        </pc:sldMkLst>
      </pc:sldChg>
      <pc:sldChg chg="del">
        <pc:chgData name="Plumpton, William M." userId="be0b4765-8e2b-41a4-9fe7-cd3428e74583" providerId="ADAL" clId="{EBD1CF66-3F69-4CB2-A7FB-8FDFBFB4B663}" dt="2022-07-04T14:14:55.480" v="2411" actId="47"/>
        <pc:sldMkLst>
          <pc:docMk/>
          <pc:sldMk cId="570919734" sldId="612"/>
        </pc:sldMkLst>
      </pc:sldChg>
      <pc:sldChg chg="del">
        <pc:chgData name="Plumpton, William M." userId="be0b4765-8e2b-41a4-9fe7-cd3428e74583" providerId="ADAL" clId="{EBD1CF66-3F69-4CB2-A7FB-8FDFBFB4B663}" dt="2022-07-04T14:14:54.658" v="2406" actId="47"/>
        <pc:sldMkLst>
          <pc:docMk/>
          <pc:sldMk cId="2662211578" sldId="613"/>
        </pc:sldMkLst>
      </pc:sldChg>
      <pc:sldChg chg="del">
        <pc:chgData name="Plumpton, William M." userId="be0b4765-8e2b-41a4-9fe7-cd3428e74583" providerId="ADAL" clId="{EBD1CF66-3F69-4CB2-A7FB-8FDFBFB4B663}" dt="2022-07-04T14:14:54.238" v="2404" actId="47"/>
        <pc:sldMkLst>
          <pc:docMk/>
          <pc:sldMk cId="845049516" sldId="614"/>
        </pc:sldMkLst>
      </pc:sldChg>
      <pc:sldChg chg="del">
        <pc:chgData name="Plumpton, William M." userId="be0b4765-8e2b-41a4-9fe7-cd3428e74583" providerId="ADAL" clId="{EBD1CF66-3F69-4CB2-A7FB-8FDFBFB4B663}" dt="2022-07-04T14:14:45.983" v="2396" actId="47"/>
        <pc:sldMkLst>
          <pc:docMk/>
          <pc:sldMk cId="3527833493" sldId="615"/>
        </pc:sldMkLst>
      </pc:sldChg>
      <pc:sldChg chg="del">
        <pc:chgData name="Plumpton, William M." userId="be0b4765-8e2b-41a4-9fe7-cd3428e74583" providerId="ADAL" clId="{EBD1CF66-3F69-4CB2-A7FB-8FDFBFB4B663}" dt="2022-07-04T14:14:45.052" v="2394" actId="47"/>
        <pc:sldMkLst>
          <pc:docMk/>
          <pc:sldMk cId="314582380" sldId="616"/>
        </pc:sldMkLst>
      </pc:sldChg>
      <pc:sldChg chg="del mod modShow">
        <pc:chgData name="Plumpton, William M." userId="be0b4765-8e2b-41a4-9fe7-cd3428e74583" providerId="ADAL" clId="{EBD1CF66-3F69-4CB2-A7FB-8FDFBFB4B663}" dt="2022-07-04T13:42:50.087" v="508" actId="47"/>
        <pc:sldMkLst>
          <pc:docMk/>
          <pc:sldMk cId="1968560497" sldId="617"/>
        </pc:sldMkLst>
      </pc:sldChg>
      <pc:sldChg chg="modSp new mod modNotesTx">
        <pc:chgData name="Plumpton, William M." userId="be0b4765-8e2b-41a4-9fe7-cd3428e74583" providerId="ADAL" clId="{EBD1CF66-3F69-4CB2-A7FB-8FDFBFB4B663}" dt="2022-07-04T14:54:23.468" v="5831" actId="20577"/>
        <pc:sldMkLst>
          <pc:docMk/>
          <pc:sldMk cId="4141011026" sldId="617"/>
        </pc:sldMkLst>
        <pc:spChg chg="mod">
          <ac:chgData name="Plumpton, William M." userId="be0b4765-8e2b-41a4-9fe7-cd3428e74583" providerId="ADAL" clId="{EBD1CF66-3F69-4CB2-A7FB-8FDFBFB4B663}" dt="2022-07-04T14:01:13.409" v="2065" actId="113"/>
          <ac:spMkLst>
            <pc:docMk/>
            <pc:sldMk cId="4141011026" sldId="617"/>
            <ac:spMk id="2" creationId="{83DD2439-3546-418C-BED0-999C504F8E1A}"/>
          </ac:spMkLst>
        </pc:spChg>
        <pc:spChg chg="mod">
          <ac:chgData name="Plumpton, William M." userId="be0b4765-8e2b-41a4-9fe7-cd3428e74583" providerId="ADAL" clId="{EBD1CF66-3F69-4CB2-A7FB-8FDFBFB4B663}" dt="2022-07-04T14:04:12.460" v="2094" actId="20577"/>
          <ac:spMkLst>
            <pc:docMk/>
            <pc:sldMk cId="4141011026" sldId="617"/>
            <ac:spMk id="3" creationId="{93626445-B645-4AAA-9D0F-8756D28E4145}"/>
          </ac:spMkLst>
        </pc:spChg>
      </pc:sldChg>
      <pc:sldChg chg="modSp new mod modNotesTx">
        <pc:chgData name="Plumpton, William M." userId="be0b4765-8e2b-41a4-9fe7-cd3428e74583" providerId="ADAL" clId="{EBD1CF66-3F69-4CB2-A7FB-8FDFBFB4B663}" dt="2022-07-04T14:59:02.499" v="6187"/>
        <pc:sldMkLst>
          <pc:docMk/>
          <pc:sldMk cId="733843824" sldId="618"/>
        </pc:sldMkLst>
        <pc:spChg chg="mod">
          <ac:chgData name="Plumpton, William M." userId="be0b4765-8e2b-41a4-9fe7-cd3428e74583" providerId="ADAL" clId="{EBD1CF66-3F69-4CB2-A7FB-8FDFBFB4B663}" dt="2022-07-04T14:01:39.223" v="2078" actId="20577"/>
          <ac:spMkLst>
            <pc:docMk/>
            <pc:sldMk cId="733843824" sldId="618"/>
            <ac:spMk id="2" creationId="{645D088D-4944-4CC9-BCEF-DC19D046F738}"/>
          </ac:spMkLst>
        </pc:spChg>
        <pc:spChg chg="mod">
          <ac:chgData name="Plumpton, William M." userId="be0b4765-8e2b-41a4-9fe7-cd3428e74583" providerId="ADAL" clId="{EBD1CF66-3F69-4CB2-A7FB-8FDFBFB4B663}" dt="2022-07-04T14:05:49.118" v="2102" actId="20577"/>
          <ac:spMkLst>
            <pc:docMk/>
            <pc:sldMk cId="733843824" sldId="618"/>
            <ac:spMk id="3" creationId="{A067C2AD-B35F-4FF3-A287-BABE27C6BD93}"/>
          </ac:spMkLst>
        </pc:spChg>
      </pc:sldChg>
      <pc:sldChg chg="del mod modShow">
        <pc:chgData name="Plumpton, William M." userId="be0b4765-8e2b-41a4-9fe7-cd3428e74583" providerId="ADAL" clId="{EBD1CF66-3F69-4CB2-A7FB-8FDFBFB4B663}" dt="2022-07-04T13:43:16.763" v="519" actId="47"/>
        <pc:sldMkLst>
          <pc:docMk/>
          <pc:sldMk cId="2764200401" sldId="620"/>
        </pc:sldMkLst>
      </pc:sldChg>
      <pc:sldChg chg="new del">
        <pc:chgData name="Plumpton, William M." userId="be0b4765-8e2b-41a4-9fe7-cd3428e74583" providerId="ADAL" clId="{EBD1CF66-3F69-4CB2-A7FB-8FDFBFB4B663}" dt="2022-06-24T17:38:23.973" v="2" actId="2696"/>
        <pc:sldMkLst>
          <pc:docMk/>
          <pc:sldMk cId="2550891780" sldId="621"/>
        </pc:sldMkLst>
      </pc:sldChg>
    </pc:docChg>
  </pc:docChgLst>
  <pc:docChgLst>
    <pc:chgData name="Plumpton, William M." userId="be0b4765-8e2b-41a4-9fe7-cd3428e74583" providerId="ADAL" clId="{2E22969B-E06A-4A82-A059-223B90F0E547}"/>
    <pc:docChg chg="undo custSel delSld modSld modNotesMaster modHandout">
      <pc:chgData name="Plumpton, William M." userId="be0b4765-8e2b-41a4-9fe7-cd3428e74583" providerId="ADAL" clId="{2E22969B-E06A-4A82-A059-223B90F0E547}" dt="2022-05-31T12:44:15.860" v="4179" actId="20577"/>
      <pc:docMkLst>
        <pc:docMk/>
      </pc:docMkLst>
      <pc:sldChg chg="delSp modSp mod modNotesTx">
        <pc:chgData name="Plumpton, William M." userId="be0b4765-8e2b-41a4-9fe7-cd3428e74583" providerId="ADAL" clId="{2E22969B-E06A-4A82-A059-223B90F0E547}" dt="2022-05-31T12:44:15.860" v="4179" actId="20577"/>
        <pc:sldMkLst>
          <pc:docMk/>
          <pc:sldMk cId="200889349" sldId="256"/>
        </pc:sldMkLst>
        <pc:spChg chg="mod">
          <ac:chgData name="Plumpton, William M." userId="be0b4765-8e2b-41a4-9fe7-cd3428e74583" providerId="ADAL" clId="{2E22969B-E06A-4A82-A059-223B90F0E547}" dt="2022-05-31T12:44:15.860" v="4179" actId="20577"/>
          <ac:spMkLst>
            <pc:docMk/>
            <pc:sldMk cId="200889349" sldId="256"/>
            <ac:spMk id="2" creationId="{00000000-0000-0000-0000-000000000000}"/>
          </ac:spMkLst>
        </pc:spChg>
        <pc:picChg chg="del">
          <ac:chgData name="Plumpton, William M." userId="be0b4765-8e2b-41a4-9fe7-cd3428e74583" providerId="ADAL" clId="{2E22969B-E06A-4A82-A059-223B90F0E547}" dt="2022-05-23T14:25:55.786" v="39" actId="21"/>
          <ac:picMkLst>
            <pc:docMk/>
            <pc:sldMk cId="200889349" sldId="256"/>
            <ac:picMk id="10" creationId="{EE94A877-C5B0-4C02-B8A8-D3F63A59A621}"/>
          </ac:picMkLst>
        </pc:picChg>
      </pc:sldChg>
      <pc:sldChg chg="del">
        <pc:chgData name="Plumpton, William M." userId="be0b4765-8e2b-41a4-9fe7-cd3428e74583" providerId="ADAL" clId="{2E22969B-E06A-4A82-A059-223B90F0E547}" dt="2022-05-23T14:26:28.391" v="43" actId="47"/>
        <pc:sldMkLst>
          <pc:docMk/>
          <pc:sldMk cId="3432065146" sldId="432"/>
        </pc:sldMkLst>
      </pc:sldChg>
      <pc:sldChg chg="del">
        <pc:chgData name="Plumpton, William M." userId="be0b4765-8e2b-41a4-9fe7-cd3428e74583" providerId="ADAL" clId="{2E22969B-E06A-4A82-A059-223B90F0E547}" dt="2022-05-23T14:26:27.432" v="42" actId="47"/>
        <pc:sldMkLst>
          <pc:docMk/>
          <pc:sldMk cId="4158777716" sldId="442"/>
        </pc:sldMkLst>
      </pc:sldChg>
      <pc:sldChg chg="del">
        <pc:chgData name="Plumpton, William M." userId="be0b4765-8e2b-41a4-9fe7-cd3428e74583" providerId="ADAL" clId="{2E22969B-E06A-4A82-A059-223B90F0E547}" dt="2022-05-23T14:26:25.663" v="41" actId="47"/>
        <pc:sldMkLst>
          <pc:docMk/>
          <pc:sldMk cId="2357954240" sldId="451"/>
        </pc:sldMkLst>
      </pc:sldChg>
      <pc:sldChg chg="del">
        <pc:chgData name="Plumpton, William M." userId="be0b4765-8e2b-41a4-9fe7-cd3428e74583" providerId="ADAL" clId="{2E22969B-E06A-4A82-A059-223B90F0E547}" dt="2022-05-23T14:26:29.274" v="44" actId="47"/>
        <pc:sldMkLst>
          <pc:docMk/>
          <pc:sldMk cId="853681256" sldId="452"/>
        </pc:sldMkLst>
      </pc:sldChg>
      <pc:sldChg chg="del">
        <pc:chgData name="Plumpton, William M." userId="be0b4765-8e2b-41a4-9fe7-cd3428e74583" providerId="ADAL" clId="{2E22969B-E06A-4A82-A059-223B90F0E547}" dt="2022-05-23T14:26:30.696" v="46" actId="47"/>
        <pc:sldMkLst>
          <pc:docMk/>
          <pc:sldMk cId="371485609" sldId="534"/>
        </pc:sldMkLst>
      </pc:sldChg>
      <pc:sldChg chg="modNotes modNotesTx">
        <pc:chgData name="Plumpton, William M." userId="be0b4765-8e2b-41a4-9fe7-cd3428e74583" providerId="ADAL" clId="{2E22969B-E06A-4A82-A059-223B90F0E547}" dt="2022-05-24T11:38:33.902" v="4150" actId="6549"/>
        <pc:sldMkLst>
          <pc:docMk/>
          <pc:sldMk cId="3348643594" sldId="546"/>
        </pc:sldMkLst>
      </pc:sldChg>
      <pc:sldChg chg="del">
        <pc:chgData name="Plumpton, William M." userId="be0b4765-8e2b-41a4-9fe7-cd3428e74583" providerId="ADAL" clId="{2E22969B-E06A-4A82-A059-223B90F0E547}" dt="2022-05-23T14:26:30.037" v="45" actId="47"/>
        <pc:sldMkLst>
          <pc:docMk/>
          <pc:sldMk cId="740780792" sldId="547"/>
        </pc:sldMkLst>
      </pc:sldChg>
      <pc:sldChg chg="modNotes modNotesTx">
        <pc:chgData name="Plumpton, William M." userId="be0b4765-8e2b-41a4-9fe7-cd3428e74583" providerId="ADAL" clId="{2E22969B-E06A-4A82-A059-223B90F0E547}" dt="2022-05-23T18:34:25.248" v="4024"/>
        <pc:sldMkLst>
          <pc:docMk/>
          <pc:sldMk cId="3118953332" sldId="550"/>
        </pc:sldMkLst>
      </pc:sldChg>
      <pc:sldChg chg="modNotes modNotesTx">
        <pc:chgData name="Plumpton, William M." userId="be0b4765-8e2b-41a4-9fe7-cd3428e74583" providerId="ADAL" clId="{2E22969B-E06A-4A82-A059-223B90F0E547}" dt="2022-05-24T11:39:00.274" v="4151" actId="6549"/>
        <pc:sldMkLst>
          <pc:docMk/>
          <pc:sldMk cId="3903589885" sldId="552"/>
        </pc:sldMkLst>
      </pc:sldChg>
      <pc:sldChg chg="modNotesTx">
        <pc:chgData name="Plumpton, William M." userId="be0b4765-8e2b-41a4-9fe7-cd3428e74583" providerId="ADAL" clId="{2E22969B-E06A-4A82-A059-223B90F0E547}" dt="2022-05-23T14:41:36.108" v="336" actId="33524"/>
        <pc:sldMkLst>
          <pc:docMk/>
          <pc:sldMk cId="4089016531" sldId="553"/>
        </pc:sldMkLst>
      </pc:sldChg>
      <pc:sldChg chg="modNotesTx">
        <pc:chgData name="Plumpton, William M." userId="be0b4765-8e2b-41a4-9fe7-cd3428e74583" providerId="ADAL" clId="{2E22969B-E06A-4A82-A059-223B90F0E547}" dt="2022-05-24T11:40:14.234" v="4154" actId="20577"/>
        <pc:sldMkLst>
          <pc:docMk/>
          <pc:sldMk cId="2055123780" sldId="554"/>
        </pc:sldMkLst>
      </pc:sldChg>
      <pc:sldChg chg="modNotesTx">
        <pc:chgData name="Plumpton, William M." userId="be0b4765-8e2b-41a4-9fe7-cd3428e74583" providerId="ADAL" clId="{2E22969B-E06A-4A82-A059-223B90F0E547}" dt="2022-05-23T16:20:17.539" v="1660" actId="20577"/>
        <pc:sldMkLst>
          <pc:docMk/>
          <pc:sldMk cId="1979659728" sldId="555"/>
        </pc:sldMkLst>
      </pc:sldChg>
      <pc:sldChg chg="modNotesTx">
        <pc:chgData name="Plumpton, William M." userId="be0b4765-8e2b-41a4-9fe7-cd3428e74583" providerId="ADAL" clId="{2E22969B-E06A-4A82-A059-223B90F0E547}" dt="2022-05-23T15:36:04.468" v="1391" actId="20577"/>
        <pc:sldMkLst>
          <pc:docMk/>
          <pc:sldMk cId="310540354" sldId="556"/>
        </pc:sldMkLst>
      </pc:sldChg>
      <pc:sldChg chg="modNotes modNotesTx">
        <pc:chgData name="Plumpton, William M." userId="be0b4765-8e2b-41a4-9fe7-cd3428e74583" providerId="ADAL" clId="{2E22969B-E06A-4A82-A059-223B90F0E547}" dt="2022-05-23T18:34:25.248" v="4024"/>
        <pc:sldMkLst>
          <pc:docMk/>
          <pc:sldMk cId="1503097963" sldId="557"/>
        </pc:sldMkLst>
      </pc:sldChg>
      <pc:sldChg chg="del">
        <pc:chgData name="Plumpton, William M." userId="be0b4765-8e2b-41a4-9fe7-cd3428e74583" providerId="ADAL" clId="{2E22969B-E06A-4A82-A059-223B90F0E547}" dt="2022-05-23T16:22:02.822" v="1701" actId="2696"/>
        <pc:sldMkLst>
          <pc:docMk/>
          <pc:sldMk cId="1938972551" sldId="558"/>
        </pc:sldMkLst>
      </pc:sldChg>
      <pc:sldChg chg="modNotesTx">
        <pc:chgData name="Plumpton, William M." userId="be0b4765-8e2b-41a4-9fe7-cd3428e74583" providerId="ADAL" clId="{2E22969B-E06A-4A82-A059-223B90F0E547}" dt="2022-05-24T11:41:13.334" v="4173" actId="20577"/>
        <pc:sldMkLst>
          <pc:docMk/>
          <pc:sldMk cId="2140680950" sldId="559"/>
        </pc:sldMkLst>
      </pc:sldChg>
      <pc:sldChg chg="modNotesTx">
        <pc:chgData name="Plumpton, William M." userId="be0b4765-8e2b-41a4-9fe7-cd3428e74583" providerId="ADAL" clId="{2E22969B-E06A-4A82-A059-223B90F0E547}" dt="2022-05-23T16:27:03.254" v="2229" actId="6549"/>
        <pc:sldMkLst>
          <pc:docMk/>
          <pc:sldMk cId="85675278" sldId="560"/>
        </pc:sldMkLst>
      </pc:sldChg>
      <pc:sldChg chg="del modNotesTx">
        <pc:chgData name="Plumpton, William M." userId="be0b4765-8e2b-41a4-9fe7-cd3428e74583" providerId="ADAL" clId="{2E22969B-E06A-4A82-A059-223B90F0E547}" dt="2022-05-23T16:30:42.584" v="2370" actId="2696"/>
        <pc:sldMkLst>
          <pc:docMk/>
          <pc:sldMk cId="1618804883" sldId="561"/>
        </pc:sldMkLst>
      </pc:sldChg>
      <pc:sldChg chg="modNotesTx">
        <pc:chgData name="Plumpton, William M." userId="be0b4765-8e2b-41a4-9fe7-cd3428e74583" providerId="ADAL" clId="{2E22969B-E06A-4A82-A059-223B90F0E547}" dt="2022-05-23T16:51:23.857" v="3859" actId="33524"/>
        <pc:sldMkLst>
          <pc:docMk/>
          <pc:sldMk cId="957206573" sldId="562"/>
        </pc:sldMkLst>
      </pc:sldChg>
      <pc:sldChg chg="modNotes modNotesTx">
        <pc:chgData name="Plumpton, William M." userId="be0b4765-8e2b-41a4-9fe7-cd3428e74583" providerId="ADAL" clId="{2E22969B-E06A-4A82-A059-223B90F0E547}" dt="2022-05-23T18:34:25.248" v="4024"/>
        <pc:sldMkLst>
          <pc:docMk/>
          <pc:sldMk cId="1374217954" sldId="563"/>
        </pc:sldMkLst>
      </pc:sldChg>
      <pc:sldChg chg="modSp del mod modNotesTx">
        <pc:chgData name="Plumpton, William M." userId="be0b4765-8e2b-41a4-9fe7-cd3428e74583" providerId="ADAL" clId="{2E22969B-E06A-4A82-A059-223B90F0E547}" dt="2022-05-23T16:36:30.486" v="2883" actId="2696"/>
        <pc:sldMkLst>
          <pc:docMk/>
          <pc:sldMk cId="3765571619" sldId="564"/>
        </pc:sldMkLst>
        <pc:spChg chg="mod">
          <ac:chgData name="Plumpton, William M." userId="be0b4765-8e2b-41a4-9fe7-cd3428e74583" providerId="ADAL" clId="{2E22969B-E06A-4A82-A059-223B90F0E547}" dt="2022-05-23T16:36:13.449" v="2882" actId="20577"/>
          <ac:spMkLst>
            <pc:docMk/>
            <pc:sldMk cId="3765571619" sldId="564"/>
            <ac:spMk id="2" creationId="{026104A2-FD27-466C-9FD8-99F2FF66F412}"/>
          </ac:spMkLst>
        </pc:spChg>
      </pc:sldChg>
      <pc:sldChg chg="modSp mod modNotes modNotesTx">
        <pc:chgData name="Plumpton, William M." userId="be0b4765-8e2b-41a4-9fe7-cd3428e74583" providerId="ADAL" clId="{2E22969B-E06A-4A82-A059-223B90F0E547}" dt="2022-05-23T18:34:25.248" v="4024"/>
        <pc:sldMkLst>
          <pc:docMk/>
          <pc:sldMk cId="2817320036" sldId="565"/>
        </pc:sldMkLst>
        <pc:spChg chg="mod">
          <ac:chgData name="Plumpton, William M." userId="be0b4765-8e2b-41a4-9fe7-cd3428e74583" providerId="ADAL" clId="{2E22969B-E06A-4A82-A059-223B90F0E547}" dt="2022-05-23T16:53:41.013" v="3991" actId="6549"/>
          <ac:spMkLst>
            <pc:docMk/>
            <pc:sldMk cId="2817320036" sldId="565"/>
            <ac:spMk id="3" creationId="{D8F66E5D-0BB2-441B-A089-213BD77F0168}"/>
          </ac:spMkLst>
        </pc:spChg>
      </pc:sldChg>
      <pc:sldChg chg="del modNotesTx">
        <pc:chgData name="Plumpton, William M." userId="be0b4765-8e2b-41a4-9fe7-cd3428e74583" providerId="ADAL" clId="{2E22969B-E06A-4A82-A059-223B90F0E547}" dt="2022-05-23T16:55:56.070" v="4004" actId="2696"/>
        <pc:sldMkLst>
          <pc:docMk/>
          <pc:sldMk cId="2451701011" sldId="566"/>
        </pc:sldMkLst>
      </pc:sldChg>
      <pc:sldChg chg="addSp delSp mod">
        <pc:chgData name="Plumpton, William M." userId="be0b4765-8e2b-41a4-9fe7-cd3428e74583" providerId="ADAL" clId="{2E22969B-E06A-4A82-A059-223B90F0E547}" dt="2022-05-23T16:56:18.376" v="4006" actId="22"/>
        <pc:sldMkLst>
          <pc:docMk/>
          <pc:sldMk cId="3667139141" sldId="567"/>
        </pc:sldMkLst>
        <pc:spChg chg="add del">
          <ac:chgData name="Plumpton, William M." userId="be0b4765-8e2b-41a4-9fe7-cd3428e74583" providerId="ADAL" clId="{2E22969B-E06A-4A82-A059-223B90F0E547}" dt="2022-05-23T16:56:18.376" v="4006" actId="22"/>
          <ac:spMkLst>
            <pc:docMk/>
            <pc:sldMk cId="3667139141" sldId="567"/>
            <ac:spMk id="7" creationId="{FF4FA9F0-44B2-48CB-BB8F-D517412C797A}"/>
          </ac:spMkLst>
        </pc:spChg>
      </pc:sldChg>
      <pc:sldChg chg="modNotesTx">
        <pc:chgData name="Plumpton, William M." userId="be0b4765-8e2b-41a4-9fe7-cd3428e74583" providerId="ADAL" clId="{2E22969B-E06A-4A82-A059-223B90F0E547}" dt="2022-05-23T16:14:56.331" v="1537" actId="6549"/>
        <pc:sldMkLst>
          <pc:docMk/>
          <pc:sldMk cId="3467412695" sldId="581"/>
        </pc:sldMkLst>
      </pc:sldChg>
      <pc:sldChg chg="modNotesTx">
        <pc:chgData name="Plumpton, William M." userId="be0b4765-8e2b-41a4-9fe7-cd3428e74583" providerId="ADAL" clId="{2E22969B-E06A-4A82-A059-223B90F0E547}" dt="2022-05-23T16:15:06.067" v="1538" actId="6549"/>
        <pc:sldMkLst>
          <pc:docMk/>
          <pc:sldMk cId="2002106812" sldId="582"/>
        </pc:sldMkLst>
      </pc:sldChg>
      <pc:sldChg chg="modNotesTx">
        <pc:chgData name="Plumpton, William M." userId="be0b4765-8e2b-41a4-9fe7-cd3428e74583" providerId="ADAL" clId="{2E22969B-E06A-4A82-A059-223B90F0E547}" dt="2022-05-23T16:15:20.685" v="1540" actId="6549"/>
        <pc:sldMkLst>
          <pc:docMk/>
          <pc:sldMk cId="2606655195" sldId="586"/>
        </pc:sldMkLst>
      </pc:sldChg>
      <pc:sldChg chg="modNotesTx">
        <pc:chgData name="Plumpton, William M." userId="be0b4765-8e2b-41a4-9fe7-cd3428e74583" providerId="ADAL" clId="{2E22969B-E06A-4A82-A059-223B90F0E547}" dt="2022-05-23T16:15:32.565" v="1541" actId="6549"/>
        <pc:sldMkLst>
          <pc:docMk/>
          <pc:sldMk cId="823934335" sldId="587"/>
        </pc:sldMkLst>
      </pc:sldChg>
      <pc:sldChg chg="modNotesTx">
        <pc:chgData name="Plumpton, William M." userId="be0b4765-8e2b-41a4-9fe7-cd3428e74583" providerId="ADAL" clId="{2E22969B-E06A-4A82-A059-223B90F0E547}" dt="2022-05-23T16:16:05.710" v="1543" actId="6549"/>
        <pc:sldMkLst>
          <pc:docMk/>
          <pc:sldMk cId="2093687839" sldId="596"/>
        </pc:sldMkLst>
      </pc:sldChg>
      <pc:sldChg chg="del">
        <pc:chgData name="Plumpton, William M." userId="be0b4765-8e2b-41a4-9fe7-cd3428e74583" providerId="ADAL" clId="{2E22969B-E06A-4A82-A059-223B90F0E547}" dt="2022-05-23T16:16:20.408" v="1544" actId="2696"/>
        <pc:sldMkLst>
          <pc:docMk/>
          <pc:sldMk cId="229037673" sldId="599"/>
        </pc:sldMkLst>
      </pc:sldChg>
      <pc:sldChg chg="del">
        <pc:chgData name="Plumpton, William M." userId="be0b4765-8e2b-41a4-9fe7-cd3428e74583" providerId="ADAL" clId="{2E22969B-E06A-4A82-A059-223B90F0E547}" dt="2022-05-23T16:16:38.747" v="1545" actId="2696"/>
        <pc:sldMkLst>
          <pc:docMk/>
          <pc:sldMk cId="1467778630" sldId="601"/>
        </pc:sldMkLst>
      </pc:sldChg>
      <pc:sldChg chg="modNotesTx">
        <pc:chgData name="Plumpton, William M." userId="be0b4765-8e2b-41a4-9fe7-cd3428e74583" providerId="ADAL" clId="{2E22969B-E06A-4A82-A059-223B90F0E547}" dt="2022-05-23T16:15:52.031" v="1542" actId="6549"/>
        <pc:sldMkLst>
          <pc:docMk/>
          <pc:sldMk cId="570919734" sldId="612"/>
        </pc:sldMkLst>
      </pc:sldChg>
      <pc:sldChg chg="modNotesTx">
        <pc:chgData name="Plumpton, William M." userId="be0b4765-8e2b-41a4-9fe7-cd3428e74583" providerId="ADAL" clId="{2E22969B-E06A-4A82-A059-223B90F0E547}" dt="2022-05-23T16:17:04.460" v="1546" actId="6549"/>
        <pc:sldMkLst>
          <pc:docMk/>
          <pc:sldMk cId="3527833493" sldId="615"/>
        </pc:sldMkLst>
      </pc:sldChg>
      <pc:sldChg chg="modNotesTx">
        <pc:chgData name="Plumpton, William M." userId="be0b4765-8e2b-41a4-9fe7-cd3428e74583" providerId="ADAL" clId="{2E22969B-E06A-4A82-A059-223B90F0E547}" dt="2022-05-24T11:38:13.271" v="4096" actId="20577"/>
        <pc:sldMkLst>
          <pc:docMk/>
          <pc:sldMk cId="1968560497" sldId="617"/>
        </pc:sldMkLst>
      </pc:sldChg>
      <pc:sldChg chg="del">
        <pc:chgData name="Plumpton, William M." userId="be0b4765-8e2b-41a4-9fe7-cd3428e74583" providerId="ADAL" clId="{2E22969B-E06A-4A82-A059-223B90F0E547}" dt="2022-05-23T14:26:24.318" v="40" actId="47"/>
        <pc:sldMkLst>
          <pc:docMk/>
          <pc:sldMk cId="2175039391" sldId="618"/>
        </pc:sldMkLst>
      </pc:sldChg>
      <pc:sldChg chg="del">
        <pc:chgData name="Plumpton, William M." userId="be0b4765-8e2b-41a4-9fe7-cd3428e74583" providerId="ADAL" clId="{2E22969B-E06A-4A82-A059-223B90F0E547}" dt="2022-05-23T14:26:32.374" v="47" actId="47"/>
        <pc:sldMkLst>
          <pc:docMk/>
          <pc:sldMk cId="2667882031" sldId="621"/>
        </pc:sldMkLst>
      </pc:sldChg>
      <pc:sldMasterChg chg="delSldLayout">
        <pc:chgData name="Plumpton, William M." userId="be0b4765-8e2b-41a4-9fe7-cd3428e74583" providerId="ADAL" clId="{2E22969B-E06A-4A82-A059-223B90F0E547}" dt="2022-05-23T14:26:32.374" v="47" actId="47"/>
        <pc:sldMasterMkLst>
          <pc:docMk/>
          <pc:sldMasterMk cId="3718712947" sldId="2147483648"/>
        </pc:sldMasterMkLst>
        <pc:sldLayoutChg chg="del">
          <pc:chgData name="Plumpton, William M." userId="be0b4765-8e2b-41a4-9fe7-cd3428e74583" providerId="ADAL" clId="{2E22969B-E06A-4A82-A059-223B90F0E547}" dt="2022-05-23T14:26:32.374" v="47" actId="47"/>
          <pc:sldLayoutMkLst>
            <pc:docMk/>
            <pc:sldMasterMk cId="3718712947" sldId="2147483648"/>
            <pc:sldLayoutMk cId="2161654228" sldId="214748367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6"/>
            <a:ext cx="3150424" cy="1166993"/>
          </a:xfrm>
          <a:prstGeom prst="rect">
            <a:avLst/>
          </a:prstGeom>
        </p:spPr>
        <p:txBody>
          <a:bodyPr vert="horz" lIns="145060" tIns="72528" rIns="145060" bIns="72528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18111" y="6"/>
            <a:ext cx="3150424" cy="1166993"/>
          </a:xfrm>
          <a:prstGeom prst="rect">
            <a:avLst/>
          </a:prstGeom>
        </p:spPr>
        <p:txBody>
          <a:bodyPr vert="horz" lIns="145060" tIns="72528" rIns="145060" bIns="72528" rtlCol="0"/>
          <a:lstStyle>
            <a:lvl1pPr algn="r">
              <a:defRPr sz="1800"/>
            </a:lvl1pPr>
          </a:lstStyle>
          <a:p>
            <a:fld id="{CD84BA48-33A1-4EB5-B936-523D10AE1832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22168827"/>
            <a:ext cx="3150424" cy="1166993"/>
          </a:xfrm>
          <a:prstGeom prst="rect">
            <a:avLst/>
          </a:prstGeom>
        </p:spPr>
        <p:txBody>
          <a:bodyPr vert="horz" lIns="145060" tIns="72528" rIns="145060" bIns="72528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18111" y="22168827"/>
            <a:ext cx="3150424" cy="1166993"/>
          </a:xfrm>
          <a:prstGeom prst="rect">
            <a:avLst/>
          </a:prstGeom>
        </p:spPr>
        <p:txBody>
          <a:bodyPr vert="horz" lIns="145060" tIns="72528" rIns="145060" bIns="72528" rtlCol="0" anchor="b"/>
          <a:lstStyle>
            <a:lvl1pPr algn="r">
              <a:defRPr sz="1800"/>
            </a:lvl1pPr>
          </a:lstStyle>
          <a:p>
            <a:fld id="{1D6E6D4F-3184-49EC-9408-5E97B880A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266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6"/>
            <a:ext cx="3150424" cy="1166993"/>
          </a:xfrm>
          <a:prstGeom prst="rect">
            <a:avLst/>
          </a:prstGeom>
        </p:spPr>
        <p:txBody>
          <a:bodyPr vert="horz" lIns="145060" tIns="72528" rIns="145060" bIns="72528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18111" y="6"/>
            <a:ext cx="3150424" cy="1166993"/>
          </a:xfrm>
          <a:prstGeom prst="rect">
            <a:avLst/>
          </a:prstGeom>
        </p:spPr>
        <p:txBody>
          <a:bodyPr vert="horz" lIns="145060" tIns="72528" rIns="145060" bIns="72528" rtlCol="0"/>
          <a:lstStyle>
            <a:lvl1pPr algn="r">
              <a:defRPr sz="1800"/>
            </a:lvl1pPr>
          </a:lstStyle>
          <a:p>
            <a:fld id="{3094300E-0DCA-4EBD-ABA4-58D0AB1B4AD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4100" y="598488"/>
            <a:ext cx="4991100" cy="2806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45060" tIns="72528" rIns="145060" bIns="725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849988" y="3650498"/>
            <a:ext cx="5816168" cy="10502939"/>
          </a:xfrm>
          <a:prstGeom prst="rect">
            <a:avLst/>
          </a:prstGeom>
        </p:spPr>
        <p:txBody>
          <a:bodyPr vert="horz" lIns="145060" tIns="72528" rIns="145060" bIns="72528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22168827"/>
            <a:ext cx="3150424" cy="1166993"/>
          </a:xfrm>
          <a:prstGeom prst="rect">
            <a:avLst/>
          </a:prstGeom>
        </p:spPr>
        <p:txBody>
          <a:bodyPr vert="horz" lIns="145060" tIns="72528" rIns="145060" bIns="72528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18111" y="22168827"/>
            <a:ext cx="3150424" cy="1166993"/>
          </a:xfrm>
          <a:prstGeom prst="rect">
            <a:avLst/>
          </a:prstGeom>
        </p:spPr>
        <p:txBody>
          <a:bodyPr vert="horz" lIns="145060" tIns="72528" rIns="145060" bIns="72528" rtlCol="0" anchor="b"/>
          <a:lstStyle>
            <a:lvl1pPr algn="r">
              <a:defRPr sz="1800"/>
            </a:lvl1pPr>
          </a:lstStyle>
          <a:p>
            <a:fld id="{6771CA1D-FC97-4022-96A7-45E2515D5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020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55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8885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55688" y="600075"/>
            <a:ext cx="4987925" cy="2805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640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616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812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55688" y="600075"/>
            <a:ext cx="4987925" cy="2805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>
              <a:cs typeface="Arial" panose="020B0604020202020204" pitchFamily="34" charset="0"/>
            </a:endParaRPr>
          </a:p>
          <a:p>
            <a:endParaRPr lang="en-US" altLang="en-US" dirty="0">
              <a:cs typeface="Arial" panose="020B0604020202020204" pitchFamily="34" charset="0"/>
            </a:endParaRPr>
          </a:p>
          <a:p>
            <a:pPr eaLnBrk="1" hangingPunct="1"/>
            <a:endParaRPr lang="en-US" altLang="en-US" sz="1800" i="1" u="sng" dirty="0"/>
          </a:p>
        </p:txBody>
      </p:sp>
    </p:spTree>
    <p:extLst>
      <p:ext uri="{BB962C8B-B14F-4D97-AF65-F5344CB8AC3E}">
        <p14:creationId xmlns:p14="http://schemas.microsoft.com/office/powerpoint/2010/main" val="3452833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z="1800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450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1F91B-1B20-4A60-B49D-8E345ECD32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9C0F5-26A0-4681-ABFB-F6D687CEF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0B20CD-67B9-4927-B4DF-496512E581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36C934A-D60A-4521-AA99-4FEE8C0E75C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42969-67D8-4508-9ADE-A281BDD17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3EBCC-AED8-4639-8F79-08627F655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30B5B1A-9E73-4B0D-8321-676699413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2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6C28E1-A6E2-4BEB-BDFA-9EA0564250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36C934A-D60A-4521-AA99-4FEE8C0E75C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9C9601-DEA6-4BB7-A855-CBA677D4F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FFBD0-E917-4153-B129-E07D31C4F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30B5B1A-9E73-4B0D-8321-676699413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43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51258-17F8-4221-98F7-FAA51D3A2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DAA55-FD4E-455B-BB95-55EF8EBC0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443BB3-3D3E-4D59-B302-BAEE3CE6F9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89030-6994-421F-9AA4-28522FF6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36C934A-D60A-4521-AA99-4FEE8C0E75C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F4E479-3E6F-4640-A277-0F5B5358F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3672A-AE87-4A21-84F3-DAD4C0C70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30B5B1A-9E73-4B0D-8321-676699413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4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05A45-562B-4AD6-A715-29B589F03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9C332C-7D98-429D-B3C2-0F629DC14A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C45F8C-BCBE-4CAD-A9B6-5E9C7A839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67A9A4-D5D2-4C53-923A-B77E34E67D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36C934A-D60A-4521-AA99-4FEE8C0E75C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7C59C-1B8C-4A4E-89AE-B9862E63E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8C947-10F8-477A-BF6F-51463E6D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30B5B1A-9E73-4B0D-8321-676699413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25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CD7E6-0789-4D73-917D-7B0C52A99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897D94-8CAC-49E5-BE0E-D74D22236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45166-B1D2-45B5-ACAA-EA7F75E4B2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36C934A-D60A-4521-AA99-4FEE8C0E75C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198DE-CEA4-422B-AAA0-71F45A9BD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6A2EF-F170-4A1B-A158-F1F9F75E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30B5B1A-9E73-4B0D-8321-676699413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56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A3FCBD-D217-4E2F-B07B-6876A6E2D2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E0B61-9E84-4A58-B34C-768678E4A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11DC8-0A88-48A6-9063-EF59F9535C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36C934A-D60A-4521-AA99-4FEE8C0E75C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87B7C-4240-4B52-AB30-1205B3381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5D748-4301-4F8C-A458-D4E63E71B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30B5B1A-9E73-4B0D-8321-676699413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0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52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571498" y="2310713"/>
            <a:ext cx="8076315" cy="487199"/>
          </a:xfrm>
        </p:spPr>
        <p:txBody>
          <a:bodyPr anchor="t">
            <a:noAutofit/>
          </a:bodyPr>
          <a:lstStyle>
            <a:lvl1pPr algn="l">
              <a:defRPr sz="3000" b="0" cap="none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/>
              <a:t>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571500" y="2979332"/>
            <a:ext cx="8076314" cy="0"/>
          </a:xfrm>
          <a:prstGeom prst="line">
            <a:avLst/>
          </a:prstGeom>
          <a:ln>
            <a:solidFill>
              <a:srgbClr val="5285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1F91B-1B20-4A60-B49D-8E345ECD32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2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48640" y="36195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548640" y="109728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48640" y="4678971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1F91B-1B20-4A60-B49D-8E345ECD32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1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097280"/>
            <a:ext cx="4038600" cy="254555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97280"/>
            <a:ext cx="4038600" cy="254555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1F91B-1B20-4A60-B49D-8E345ECD32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4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0EB33-68E9-4A3D-8A39-27BF131AD3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2CE34-B157-4920-8C44-76333FB0D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A5969-E772-454E-B988-5D1DDBA690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36C934A-D60A-4521-AA99-4FEE8C0E75C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88AC8-7267-420B-A771-225D291F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36288-FB69-4CE0-98D5-0CB7DA4F9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30B5B1A-9E73-4B0D-8321-676699413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56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BCDB1-8630-4055-83F3-A87347D8E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B50A-6709-4560-9CE1-0AF9B8F3B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814A4-6373-4489-AA2E-ED1A2B328A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36C934A-D60A-4521-AA99-4FEE8C0E75C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35911-E081-4818-BC76-6768D8D29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8E68E-745B-4CD3-BB43-A1B574D98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30B5B1A-9E73-4B0D-8321-676699413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7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4CBE4-C04C-4913-8414-C0F850EFF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F3ECD5-9E85-4372-910C-0354F79E9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42ED3-CB7C-4894-9915-9081899C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36C934A-D60A-4521-AA99-4FEE8C0E75C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C831A-AB48-40BB-BA4F-D563DC940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50A4F-576F-4EF0-86ED-6204EA410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30B5B1A-9E73-4B0D-8321-676699413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5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09A0A-30C2-4760-89E4-092E8AC2A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89AE2-C47D-4794-AA07-897282CBF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774A7-6B13-423B-AEF6-E86A28BA2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AEDEA-36B7-4CB7-AE42-F21E22C432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36C934A-D60A-4521-AA99-4FEE8C0E75C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D7AD5-8446-455F-BFEB-87193D220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D6D10-C51E-4735-BB6D-4CEBBA80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30B5B1A-9E73-4B0D-8321-676699413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1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BF6CD-0D97-4EEE-9C55-69A29852B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6A186-0B75-43B9-80EB-08BC3EEEC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2C1C67-C1B7-4177-B99C-71CDFC663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EB54D3-1DC9-4C3A-BB4C-DC514A8D7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495D3-9339-43FC-B0F3-B622AA4462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ADD20A-3E7F-4DE6-943B-8A88E128B7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536C934A-D60A-4521-AA99-4FEE8C0E75C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F479A7-D126-4367-B88E-504AC2291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918D60-8306-4247-933A-D93E6C08A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830B5B1A-9E73-4B0D-8321-676699413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9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6195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09728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71500" y="895350"/>
            <a:ext cx="7999390" cy="0"/>
          </a:xfrm>
          <a:prstGeom prst="line">
            <a:avLst/>
          </a:prstGeom>
          <a:ln>
            <a:solidFill>
              <a:srgbClr val="5285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571499" y="895350"/>
            <a:ext cx="3950881" cy="45720"/>
          </a:xfrm>
          <a:prstGeom prst="rect">
            <a:avLst/>
          </a:prstGeom>
          <a:solidFill>
            <a:srgbClr val="5285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48640" y="4678971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1F91B-1B20-4A60-B49D-8E345ECD32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1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2" r:id="rId4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52852F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52852F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52852F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52852F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52852F"/>
        </a:buClr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93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7099" y="1937602"/>
            <a:ext cx="7078705" cy="12682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en-US" sz="4000" spc="40" dirty="0">
                <a:solidFill>
                  <a:schemeClr val="bg1"/>
                </a:solidFill>
                <a:latin typeface="Franklin Gothic Demi Cond"/>
                <a:cs typeface="Segoe UI"/>
              </a:rPr>
              <a:t>Purpose, Need, and Alternatives Requirements</a:t>
            </a:r>
          </a:p>
          <a:p>
            <a:pPr>
              <a:lnSpc>
                <a:spcPts val="3000"/>
              </a:lnSpc>
            </a:pPr>
            <a:endParaRPr lang="en-US" sz="4000" spc="40" dirty="0">
              <a:solidFill>
                <a:schemeClr val="bg1"/>
              </a:solidFill>
              <a:latin typeface="Franklin Gothic Demi Cond"/>
              <a:cs typeface="Segoe UI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71500" y="2799960"/>
            <a:ext cx="5562600" cy="0"/>
          </a:xfrm>
          <a:prstGeom prst="line">
            <a:avLst/>
          </a:prstGeom>
          <a:ln w="9525">
            <a:solidFill>
              <a:srgbClr val="5285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71500" y="2804165"/>
            <a:ext cx="3950881" cy="45720"/>
          </a:xfrm>
          <a:prstGeom prst="rect">
            <a:avLst/>
          </a:prstGeom>
          <a:solidFill>
            <a:srgbClr val="5285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571500" y="1867532"/>
            <a:ext cx="5562600" cy="0"/>
          </a:xfrm>
          <a:prstGeom prst="line">
            <a:avLst/>
          </a:prstGeom>
          <a:ln w="9525">
            <a:solidFill>
              <a:srgbClr val="5285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71500" y="0"/>
            <a:ext cx="5562599" cy="228600"/>
          </a:xfrm>
          <a:prstGeom prst="rect">
            <a:avLst/>
          </a:prstGeom>
          <a:solidFill>
            <a:srgbClr val="5285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lose up of a flower&#10;&#10;Description automatically generated">
            <a:extLst>
              <a:ext uri="{FF2B5EF4-FFF2-40B4-BE49-F238E27FC236}">
                <a16:creationId xmlns:a16="http://schemas.microsoft.com/office/drawing/2014/main" id="{1FF79C65-E639-4E34-A96C-0663063FC9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79" y="1898269"/>
            <a:ext cx="1188720" cy="89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89349"/>
      </p:ext>
    </p:extLst>
  </p:cSld>
  <p:clrMapOvr>
    <a:masterClrMapping/>
  </p:clrMapOvr>
  <p:transition spd="slow" advClick="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104A2-FD27-466C-9FD8-99F2FF66F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2800" b="1"/>
              <a:t>Elements of the NEPA Process</a:t>
            </a:r>
            <a:endParaRPr lang="en-US" sz="28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66E5D-0BB2-441B-A089-213BD77F0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097280"/>
            <a:ext cx="8229600" cy="3856328"/>
          </a:xfrm>
        </p:spPr>
        <p:txBody>
          <a:bodyPr>
            <a:noAutofit/>
          </a:bodyPr>
          <a:lstStyle/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/>
              <a:t>Purpose and Needs</a:t>
            </a:r>
          </a:p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/>
              <a:t>Alternatives analysis</a:t>
            </a:r>
          </a:p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/>
              <a:t>Impact analysis</a:t>
            </a:r>
          </a:p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/>
              <a:t>Mitigation </a:t>
            </a:r>
          </a:p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/>
              <a:t>Public involvement</a:t>
            </a:r>
          </a:p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/>
              <a:t>Interagency coordination</a:t>
            </a:r>
          </a:p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/>
              <a:t>Documentation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C43F8-22C2-46CB-BE60-2A0EA63CEE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C41F91B-1B20-4A60-B49D-8E345ECD329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0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104A2-FD27-466C-9FD8-99F2FF66F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2800" b="1" dirty="0"/>
              <a:t>Purpose and Need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66E5D-0BB2-441B-A089-213BD77F0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097280"/>
            <a:ext cx="8229600" cy="3856328"/>
          </a:xfrm>
        </p:spPr>
        <p:txBody>
          <a:bodyPr>
            <a:noAutofit/>
          </a:bodyPr>
          <a:lstStyle/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/>
              <a:t>Inform decisions </a:t>
            </a:r>
          </a:p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/>
              <a:t>Critical foundation for decisions</a:t>
            </a:r>
          </a:p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/>
              <a:t>Basis for reasonable alternatives, evaluations and comparisons </a:t>
            </a:r>
          </a:p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/>
              <a:t>Establishes reasons for moving forward with Federal action</a:t>
            </a:r>
          </a:p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/>
              <a:t>Basis for no-action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C43F8-22C2-46CB-BE60-2A0EA63CEE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C41F91B-1B20-4A60-B49D-8E345ECD329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1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D2439-3546-418C-BED0-999C504F8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Purpose Statement </a:t>
            </a:r>
            <a:r>
              <a:rPr lang="en-US" sz="2800" b="1"/>
              <a:t>– Draft 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26445-B645-4AAA-9D0F-8756D28E4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2" indent="0">
              <a:buNone/>
            </a:pPr>
            <a:endParaRPr lang="en-US" sz="2200" dirty="0">
              <a:effectLst/>
              <a:ea typeface="Times New Roman" panose="02020603050405020304" pitchFamily="18" charset="0"/>
            </a:endParaRPr>
          </a:p>
          <a:p>
            <a:pPr marL="800100" lvl="2" indent="0">
              <a:buNone/>
            </a:pPr>
            <a:r>
              <a:rPr lang="en-US" sz="2800" dirty="0">
                <a:effectLst/>
                <a:ea typeface="Times New Roman" panose="02020603050405020304" pitchFamily="18" charset="0"/>
              </a:rPr>
              <a:t>The purpose of the proposed action is to construct a marshalling port facility in Maine to support the commercialization of the offshore wind industry.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0804D-1031-4C95-B7B9-604E931EAA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C41F91B-1B20-4A60-B49D-8E345ECD329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1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D088D-4944-4CC9-BCEF-DC19D046F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Need Statement – Draft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7C2AD-B35F-4FF3-A287-BABE27C6B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endParaRPr lang="en-US" sz="2600" dirty="0">
              <a:effectLst/>
              <a:ea typeface="Calibri" panose="020F0502020204030204" pitchFamily="34" charset="0"/>
            </a:endParaRPr>
          </a:p>
          <a:p>
            <a:pPr marL="400050" lvl="1" indent="0">
              <a:buNone/>
            </a:pPr>
            <a:r>
              <a:rPr lang="en-US" sz="2600">
                <a:effectLst/>
                <a:ea typeface="Calibri" panose="020F0502020204030204" pitchFamily="34" charset="0"/>
              </a:rPr>
              <a:t>The </a:t>
            </a:r>
            <a:r>
              <a:rPr lang="en-US" sz="2600" dirty="0">
                <a:effectLst/>
                <a:ea typeface="Calibri" panose="020F0502020204030204" pitchFamily="34" charset="0"/>
              </a:rPr>
              <a:t>State of Maine does not have a marshalling port facility with sufficient space to support the construction, operation, and maintenance of offshore wind </a:t>
            </a:r>
            <a:r>
              <a:rPr lang="en-US" sz="2600">
                <a:effectLst/>
                <a:ea typeface="Calibri" panose="020F0502020204030204" pitchFamily="34" charset="0"/>
              </a:rPr>
              <a:t>turbines.</a:t>
            </a: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CC91BF-85EF-488F-8EE8-E3CE18788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C41F91B-1B20-4A60-B49D-8E345ECD329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4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104A2-FD27-466C-9FD8-99F2FF66F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2800" b="1" dirty="0"/>
              <a:t>Alternatives Analysis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66E5D-0BB2-441B-A089-213BD77F0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097280"/>
            <a:ext cx="8229600" cy="3856328"/>
          </a:xfrm>
        </p:spPr>
        <p:txBody>
          <a:bodyPr>
            <a:noAutofit/>
          </a:bodyPr>
          <a:lstStyle/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/>
              <a:t>Varies with Class of Action</a:t>
            </a:r>
          </a:p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/>
              <a:t>Rigorously explore and objectively evaluate</a:t>
            </a:r>
          </a:p>
          <a:p>
            <a:pPr lvl="1"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000" dirty="0"/>
              <a:t>Reasonable range alternatives / reasonable number </a:t>
            </a:r>
          </a:p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/>
              <a:t>No-action / no-build always included</a:t>
            </a:r>
          </a:p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/>
              <a:t>Build alternatives – representative number</a:t>
            </a:r>
          </a:p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/>
              <a:t>Avoidance and minimization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C43F8-22C2-46CB-BE60-2A0EA63CEE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C41F91B-1B20-4A60-B49D-8E345ECD329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2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104A2-FD27-466C-9FD8-99F2FF66F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2800" b="1"/>
              <a:t>Alternatives Documentation</a:t>
            </a:r>
            <a:endParaRPr lang="en-US" sz="28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66E5D-0BB2-441B-A089-213BD77F0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097280"/>
            <a:ext cx="8229600" cy="3856328"/>
          </a:xfrm>
        </p:spPr>
        <p:txBody>
          <a:bodyPr>
            <a:noAutofit/>
          </a:bodyPr>
          <a:lstStyle/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/>
              <a:t>Describe how preliminary alternatives were developed and basis for elimination</a:t>
            </a:r>
          </a:p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/>
              <a:t>Describe how reasonable alternatives were chosen</a:t>
            </a:r>
          </a:p>
          <a:p>
            <a:pPr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/>
              <a:t>Clearly describe all reasonable alternatives</a:t>
            </a:r>
          </a:p>
          <a:p>
            <a:pPr lvl="1"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200"/>
              <a:t>Comparable level of detail</a:t>
            </a:r>
          </a:p>
          <a:p>
            <a:pPr lvl="1"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200"/>
              <a:t>Include discussion of the no-build</a:t>
            </a:r>
          </a:p>
          <a:p>
            <a:pPr lvl="1">
              <a:lnSpc>
                <a:spcPct val="108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200"/>
              <a:t>Be prepared to defend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C43F8-22C2-46CB-BE60-2A0EA63CEE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C41F91B-1B20-4A60-B49D-8E345ECD329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B2CFD6-4571-432D-84E4-E8D8A51A3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108" y="4525407"/>
            <a:ext cx="16305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SzPct val="75000"/>
              <a:buFont typeface="Wingdings" panose="05000000000000000000" pitchFamily="2" charset="2"/>
              <a:buChar char="l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SzPct val="80000"/>
              <a:buChar char="–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SzPct val="65000"/>
              <a:buFont typeface="Wingdings" panose="05000000000000000000" pitchFamily="2" charset="2"/>
              <a:buChar char="l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Font typeface="Wingdings" panose="05000000000000000000" pitchFamily="2" charset="2"/>
              <a:buChar char="l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Font typeface="Wingdings" panose="05000000000000000000" pitchFamily="2" charset="2"/>
              <a:buChar char="l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Font typeface="Wingdings" panose="05000000000000000000" pitchFamily="2" charset="2"/>
              <a:buChar char="l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Font typeface="Wingdings" panose="05000000000000000000" pitchFamily="2" charset="2"/>
              <a:buChar char="l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ClrTx/>
              <a:buSzTx/>
              <a:buNone/>
            </a:pPr>
            <a:r>
              <a:rPr lang="en-US" altLang="en-US" sz="1600">
                <a:latin typeface="Segoe UI" panose="020B0502040204020203" pitchFamily="34" charset="0"/>
                <a:cs typeface="Segoe UI" panose="020B0502040204020203" pitchFamily="34" charset="0"/>
              </a:rPr>
              <a:t>40 CFR 1502.14</a:t>
            </a:r>
          </a:p>
        </p:txBody>
      </p:sp>
    </p:spTree>
    <p:extLst>
      <p:ext uri="{BB962C8B-B14F-4D97-AF65-F5344CB8AC3E}">
        <p14:creationId xmlns:p14="http://schemas.microsoft.com/office/powerpoint/2010/main" val="366713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2016 Spring Forum">
      <a:dk1>
        <a:srgbClr val="323E48"/>
      </a:dk1>
      <a:lt1>
        <a:sysClr val="window" lastClr="FFFFFF"/>
      </a:lt1>
      <a:dk2>
        <a:srgbClr val="006AA7"/>
      </a:dk2>
      <a:lt2>
        <a:srgbClr val="3CD5AF"/>
      </a:lt2>
      <a:accent1>
        <a:srgbClr val="00B3E3"/>
      </a:accent1>
      <a:accent2>
        <a:srgbClr val="1C355E"/>
      </a:accent2>
      <a:accent3>
        <a:srgbClr val="F98E2B"/>
      </a:accent3>
      <a:accent4>
        <a:srgbClr val="E65400"/>
      </a:accent4>
      <a:accent5>
        <a:srgbClr val="19988B"/>
      </a:accent5>
      <a:accent6>
        <a:srgbClr val="FFDA27"/>
      </a:accent6>
      <a:hlink>
        <a:srgbClr val="F6A8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70A5B2AC43C64AAE08FFCD1A2F2804" ma:contentTypeVersion="9" ma:contentTypeDescription="Create a new document." ma:contentTypeScope="" ma:versionID="18d212baa7518fc34e237df1054cd570">
  <xsd:schema xmlns:xsd="http://www.w3.org/2001/XMLSchema" xmlns:xs="http://www.w3.org/2001/XMLSchema" xmlns:p="http://schemas.microsoft.com/office/2006/metadata/properties" xmlns:ns2="5632ff0b-e51a-455f-a894-a916e26470c8" targetNamespace="http://schemas.microsoft.com/office/2006/metadata/properties" ma:root="true" ma:fieldsID="a912dadcf2a0bde575aafa7262463944" ns2:_="">
    <xsd:import namespace="5632ff0b-e51a-455f-a894-a916e26470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32ff0b-e51a-455f-a894-a916e26470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B9EF2C-C977-4B41-A20E-85445449EBC0}">
  <ds:schemaRefs>
    <ds:schemaRef ds:uri="5632ff0b-e51a-455f-a894-a916e26470c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E820F7A-FF20-4CEB-B060-9D628AE69D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462320-2B49-4775-BE7C-EB270D22974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632ff0b-e51a-455f-a894-a916e26470c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191</Words>
  <Application>Microsoft Office PowerPoint</Application>
  <PresentationFormat>On-screen Show (16:9)</PresentationFormat>
  <Paragraphs>43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Franklin Gothic Demi Cond</vt:lpstr>
      <vt:lpstr>Segoe UI</vt:lpstr>
      <vt:lpstr>Wingdings</vt:lpstr>
      <vt:lpstr>Office Theme</vt:lpstr>
      <vt:lpstr>Custom Design</vt:lpstr>
      <vt:lpstr>PowerPoint Presentation</vt:lpstr>
      <vt:lpstr>Elements of the NEPA Process</vt:lpstr>
      <vt:lpstr>Purpose and Need</vt:lpstr>
      <vt:lpstr>Purpose Statement – Draft </vt:lpstr>
      <vt:lpstr>Need Statement – Draft </vt:lpstr>
      <vt:lpstr>Alternatives Analysis</vt:lpstr>
      <vt:lpstr>Alternatives Documentation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wplumpton@GFNET.com</dc:creator>
  <cp:lastModifiedBy>Plumpton, William M.</cp:lastModifiedBy>
  <cp:revision>42</cp:revision>
  <cp:lastPrinted>2022-05-23T18:38:10Z</cp:lastPrinted>
  <dcterms:created xsi:type="dcterms:W3CDTF">2016-05-03T13:52:17Z</dcterms:created>
  <dcterms:modified xsi:type="dcterms:W3CDTF">2022-07-05T12:03:30Z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0x0101006670A5B2AC43C64AAE08FFCD1A2F2804</vt:lpwstr>
  </property>
</Properties>
</file>